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1645"/>
    <p:restoredTop sz="96327"/>
  </p:normalViewPr>
  <p:slideViewPr>
    <p:cSldViewPr snapToGrid="0" snapToObjects="1">
      <p:cViewPr varScale="1">
        <p:scale>
          <a:sx n="161" d="100"/>
          <a:sy n="161" d="100"/>
        </p:scale>
        <p:origin x="6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84074-B183-AC4A-A29D-C908456B66F7}" type="datetimeFigureOut">
              <a:rPr lang="en-US" smtClean="0"/>
              <a:t>1/19/22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E64D3-9AC1-9541-A3FA-0B3B58A3A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pattFill prst="solidDmnd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2A8ED3E-F058-AE47-9DE3-4CBFFE2DB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146" y="2138328"/>
            <a:ext cx="8853854" cy="731520"/>
          </a:xfrm>
          <a:prstGeom prst="rect">
            <a:avLst/>
          </a:prstGeom>
        </p:spPr>
        <p:txBody>
          <a:bodyPr/>
          <a:lstStyle>
            <a:lvl1pPr>
              <a:defRPr sz="48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Rounded MT Bold" panose="020F0704030504030204" pitchFamily="34" charset="77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FBE164-145A-D648-966A-C065D8875C2D}"/>
              </a:ext>
            </a:extLst>
          </p:cNvPr>
          <p:cNvSpPr/>
          <p:nvPr userDrawn="1"/>
        </p:nvSpPr>
        <p:spPr>
          <a:xfrm>
            <a:off x="0" y="6204155"/>
            <a:ext cx="12192000" cy="6538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D14CE8A-B19D-8245-AAA1-6E76909EE3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9431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B24CD1-3163-D047-A11B-57969D46B22C}"/>
              </a:ext>
            </a:extLst>
          </p:cNvPr>
          <p:cNvSpPr txBox="1"/>
          <p:nvPr userDrawn="1"/>
        </p:nvSpPr>
        <p:spPr>
          <a:xfrm>
            <a:off x="10694504" y="6376946"/>
            <a:ext cx="1089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84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9FCCAD-9335-1B4B-8519-E832F6E30123}"/>
              </a:ext>
            </a:extLst>
          </p:cNvPr>
          <p:cNvCxnSpPr/>
          <p:nvPr userDrawn="1"/>
        </p:nvCxnSpPr>
        <p:spPr>
          <a:xfrm>
            <a:off x="0" y="1651819"/>
            <a:ext cx="12192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itle 11">
            <a:extLst>
              <a:ext uri="{FF2B5EF4-FFF2-40B4-BE49-F238E27FC236}">
                <a16:creationId xmlns:a16="http://schemas.microsoft.com/office/drawing/2014/main" id="{82A8ED3E-F058-AE47-9DE3-4CBFFE2DB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1" y="432620"/>
            <a:ext cx="8778240" cy="731520"/>
          </a:xfrm>
          <a:prstGeom prst="rect">
            <a:avLst/>
          </a:prstGeom>
        </p:spPr>
        <p:txBody>
          <a:bodyPr/>
          <a:lstStyle>
            <a:lvl1pPr>
              <a:defRPr sz="48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Rounded MT Bold" panose="020F0704030504030204" pitchFamily="34" charset="77"/>
                <a:cs typeface="Aharoni" panose="02010803020104030203" pitchFamily="2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B782AD7-76DD-B543-A812-386785BD1D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11045" y="1858501"/>
            <a:ext cx="10461523" cy="4238625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q"/>
              <a:defRPr sz="3600">
                <a:solidFill>
                  <a:schemeClr val="tx2"/>
                </a:solidFill>
              </a:defRPr>
            </a:lvl1pPr>
            <a:lvl2pPr marL="685800" indent="-228600">
              <a:buFont typeface="Wingdings" pitchFamily="2" charset="2"/>
              <a:buChar char="q"/>
              <a:defRPr sz="3200">
                <a:solidFill>
                  <a:schemeClr val="accent1"/>
                </a:solidFill>
              </a:defRPr>
            </a:lvl2pPr>
            <a:lvl3pPr marL="1143000" indent="-228600">
              <a:buFont typeface="Wingdings" pitchFamily="2" charset="2"/>
              <a:buChar char="q"/>
              <a:defRPr sz="2800">
                <a:solidFill>
                  <a:schemeClr val="accent1"/>
                </a:solidFill>
              </a:defRPr>
            </a:lvl3pPr>
            <a:lvl4pPr marL="1600200" indent="-228600">
              <a:buFont typeface="Wingdings" pitchFamily="2" charset="2"/>
              <a:buChar char="q"/>
              <a:defRPr sz="2400">
                <a:solidFill>
                  <a:schemeClr val="accent1"/>
                </a:solidFill>
              </a:defRPr>
            </a:lvl4pPr>
            <a:lvl5pPr marL="2057400" indent="-228600">
              <a:buFont typeface="Wingdings" pitchFamily="2" charset="2"/>
              <a:buChar char="q"/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     Click to edit Master text styles</a:t>
            </a:r>
          </a:p>
          <a:p>
            <a:pPr lvl="1"/>
            <a:r>
              <a:rPr lang="en-US" dirty="0"/>
              <a:t>    Second level</a:t>
            </a:r>
          </a:p>
          <a:p>
            <a:pPr lvl="2"/>
            <a:r>
              <a:rPr lang="en-US" dirty="0"/>
              <a:t>    Third level</a:t>
            </a:r>
          </a:p>
          <a:p>
            <a:pPr lvl="3"/>
            <a:r>
              <a:rPr lang="en-US" dirty="0"/>
              <a:t>   Fourth level</a:t>
            </a:r>
          </a:p>
          <a:p>
            <a:pPr lvl="4"/>
            <a:r>
              <a:rPr lang="en-US" dirty="0"/>
              <a:t>   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9BF79C-5C94-4E4D-B4EC-B55429CFDF10}"/>
              </a:ext>
            </a:extLst>
          </p:cNvPr>
          <p:cNvSpPr txBox="1"/>
          <p:nvPr userDrawn="1"/>
        </p:nvSpPr>
        <p:spPr>
          <a:xfrm>
            <a:off x="4993418" y="6353092"/>
            <a:ext cx="29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girininst.com</a:t>
            </a:r>
          </a:p>
        </p:txBody>
      </p:sp>
    </p:spTree>
    <p:extLst>
      <p:ext uri="{BB962C8B-B14F-4D97-AF65-F5344CB8AC3E}">
        <p14:creationId xmlns:p14="http://schemas.microsoft.com/office/powerpoint/2010/main" val="1923514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87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68F3A10-3700-1149-BC9F-FDBEAECC27C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39471" y="197296"/>
            <a:ext cx="1041621" cy="10828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6EA30A2-ED79-6144-80B7-8BC5049C7601}"/>
              </a:ext>
            </a:extLst>
          </p:cNvPr>
          <p:cNvSpPr txBox="1"/>
          <p:nvPr userDrawn="1"/>
        </p:nvSpPr>
        <p:spPr>
          <a:xfrm>
            <a:off x="10519576" y="6329238"/>
            <a:ext cx="94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A21E2-F0CC-0440-A0B5-6248F88CF8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36D28-8601-1F43-8FF9-B0EF2CF8A282}"/>
              </a:ext>
            </a:extLst>
          </p:cNvPr>
          <p:cNvSpPr/>
          <p:nvPr userDrawn="1"/>
        </p:nvSpPr>
        <p:spPr>
          <a:xfrm>
            <a:off x="0" y="6204155"/>
            <a:ext cx="12192000" cy="6538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C09A04-B613-DD4F-897E-20B6875BE147}"/>
              </a:ext>
            </a:extLst>
          </p:cNvPr>
          <p:cNvSpPr txBox="1"/>
          <p:nvPr userDrawn="1"/>
        </p:nvSpPr>
        <p:spPr>
          <a:xfrm>
            <a:off x="9684688" y="6353092"/>
            <a:ext cx="98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D26949D-425D-3D4A-8E6F-A5134C70AA07}" type="datetime1">
              <a:rPr lang="en-US" smtClean="0"/>
              <a:t>1/19/22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5006D4-70B0-0247-BC48-E7F1EE41C20E}"/>
              </a:ext>
            </a:extLst>
          </p:cNvPr>
          <p:cNvSpPr txBox="1"/>
          <p:nvPr userDrawn="1"/>
        </p:nvSpPr>
        <p:spPr>
          <a:xfrm>
            <a:off x="4993418" y="6353092"/>
            <a:ext cx="298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girininst.com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0B56F5-7E18-744A-8C73-8F4E9B72CB24}"/>
              </a:ext>
            </a:extLst>
          </p:cNvPr>
          <p:cNvSpPr txBox="1"/>
          <p:nvPr userDrawn="1"/>
        </p:nvSpPr>
        <p:spPr>
          <a:xfrm>
            <a:off x="10917141" y="6329238"/>
            <a:ext cx="101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4111FF2-209D-0546-BF5C-12FD790BBF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5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65E87-CD68-4742-BF6D-BABAAD64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8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E2A7F-C2CF-0D4B-84E8-A01A1528A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7A4DE-8BBE-C34C-B809-130E3F1429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83729-5228-514E-A67E-F947E2CF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6497A-8161-4048-A2B9-FB7F046967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33BCC-CF55-A949-AF04-858EAA9F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37296-36CC-934B-B692-7020B0EB56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0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82BD-A294-A04B-887D-BB2DD50F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10A13-65C6-5249-8754-965DCD28D74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7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C46A4-3CD9-2C49-8026-90DCE5BF0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CC833-2F69-354F-BF32-357DA30F9A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82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irin_slidemaster" id="{66A3BD29-3529-8746-B0F8-B63191789B56}" vid="{DE8D83A1-DA74-6445-BE62-713CA56C02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</TotalTime>
  <Words>0</Words>
  <Application>Microsoft Macintosh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 Shin  Kim</dc:creator>
  <cp:lastModifiedBy>Young Shin  Kim</cp:lastModifiedBy>
  <cp:revision>13</cp:revision>
  <dcterms:created xsi:type="dcterms:W3CDTF">2022-01-20T01:11:34Z</dcterms:created>
  <dcterms:modified xsi:type="dcterms:W3CDTF">2022-01-20T22:20:21Z</dcterms:modified>
</cp:coreProperties>
</file>